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unjin Cho" initials="HC" lastIdx="1" clrIdx="0">
    <p:extLst>
      <p:ext uri="{19B8F6BF-5375-455C-9EA6-DF929625EA0E}">
        <p15:presenceInfo xmlns:p15="http://schemas.microsoft.com/office/powerpoint/2012/main" userId="S::hcho30@RRC.CA::e0d32adb-82f2-4675-9da4-9d7f25099ba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B8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 showGuides="1">
      <p:cViewPr>
        <p:scale>
          <a:sx n="92" d="100"/>
          <a:sy n="92" d="100"/>
        </p:scale>
        <p:origin x="12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04A48-E7E9-48C9-959D-D3410CD78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14B6D6-A4F3-46AD-8F9B-A5E20B507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82473-0FBE-4303-9B37-03BE9DD3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819BE-2D9F-450A-8105-FE13A2DAF0B2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856EC-4460-4BD4-A479-E79E81453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53B93-E54B-4F74-91F5-1316952C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D4CF-1703-4F2C-AA11-70082A345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7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D53F-5534-44A9-B006-137F8F85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3FCFF-B30E-4378-8EC1-94ED37690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3CF8B-EF92-4F3B-906A-41CCB3BBE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819BE-2D9F-450A-8105-FE13A2DAF0B2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C4ED-8004-480F-B236-85D03E1B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DD2C4-6576-4E66-ADB6-80B7316E3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D4CF-1703-4F2C-AA11-70082A345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07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57104A-F657-46E8-AEF6-CBA96EFA85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BC1C5-70B7-4B0F-8AF4-043CB7B04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FA000-3822-4C6F-8DC4-62C9EBD7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819BE-2D9F-450A-8105-FE13A2DAF0B2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122B3-748D-43DD-9228-641724BF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6E128-96F2-4C0E-844B-79B65878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D4CF-1703-4F2C-AA11-70082A345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E65EB-4478-4243-B023-2B9C228B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46F2F-C100-48D8-9DA9-4164DF2C0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347B6-E736-4281-B0F2-8F7B77726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819BE-2D9F-450A-8105-FE13A2DAF0B2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46C4F-EDCB-4FEF-83B1-EC57F6CF1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562B5-72D4-42C9-AE99-CBCCB920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D4CF-1703-4F2C-AA11-70082A345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97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8EA9-B13F-44F1-B697-571CC6BCF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0A816-BCD6-4527-9BA0-829033627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D9540-FF2C-4829-A34F-F36193C6C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819BE-2D9F-450A-8105-FE13A2DAF0B2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67CC4-94A3-441C-AFC3-296A6A911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6E6A5-AE46-479C-86B7-29D20EF5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D4CF-1703-4F2C-AA11-70082A345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58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67023-0AC3-4F6D-B3D8-859899089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77BB7-CCF5-4012-BF35-A24BE64AC6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E65E9-A75F-4E02-A0A1-42D062532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377A3-6606-4559-96CC-A42D17DE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819BE-2D9F-450A-8105-FE13A2DAF0B2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C044F-544A-414D-A776-4763824D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6E146-0821-46D0-9FB1-36661F3B1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D4CF-1703-4F2C-AA11-70082A345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3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BC8F1-C1F6-418A-9C50-8176C800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A00AB-D93E-4337-8C90-610DBBEC7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ABFC7-0C59-4710-96CB-B0CC95F4E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5E4D50-DD51-491D-9A27-91A9D2F52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489655-637B-420D-824C-4B1CE18622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4BB122-8BCB-47F0-AEFB-5BC78A2F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819BE-2D9F-450A-8105-FE13A2DAF0B2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6B13FA-699D-4523-8D6F-89053568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F1ABBD-7E16-4469-9165-BAD622AC3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D4CF-1703-4F2C-AA11-70082A345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44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6465-3ADB-4EE4-A43B-9C866723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3EB72-DA4E-42F0-8907-9970CE140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819BE-2D9F-450A-8105-FE13A2DAF0B2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9B042F-E45C-4BE6-B03D-92A43C27E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072D3-FE12-4D09-A2ED-A46E9C4A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D4CF-1703-4F2C-AA11-70082A345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08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318330-8A51-49A2-A0E8-14D264F2F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819BE-2D9F-450A-8105-FE13A2DAF0B2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099FD9-96DB-4532-A859-6B59AE9E9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BCD79-2C72-466C-9661-F14FECA8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D4CF-1703-4F2C-AA11-70082A345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25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86AC-AE51-4874-BF0B-36821668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950A-B1E6-4C6D-88D7-3EEBAD8A0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EC1C5-F89A-42A8-A24D-0EA6D9B4F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525ED-3A34-4CDB-8685-5A9A581D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819BE-2D9F-450A-8105-FE13A2DAF0B2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82BA1-7638-4C37-A20B-93FF16CD4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F4FFE-ACEF-4FE3-A6CA-DDA819D1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D4CF-1703-4F2C-AA11-70082A345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1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067CA-3105-4196-AEF6-5AC638262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C957B8-DFE9-49F8-A059-902D9AA669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DF36F-8D50-42A6-8084-F26B414E3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B28C8-ECB8-4BBF-B3C7-3226A17AE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819BE-2D9F-450A-8105-FE13A2DAF0B2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FE649-91B5-4CB0-98DC-DFE6D9C4B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1F41A-F875-4943-BFF2-8E406607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D4CF-1703-4F2C-AA11-70082A345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9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19CDBC-FBAD-417B-8100-047D3CE53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6B025-31BC-4028-93B7-54A0AD598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B5C13-E416-4784-AD6F-3D8B0950B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819BE-2D9F-450A-8105-FE13A2DAF0B2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39367-C627-4115-B645-8CECF0D356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BA0A8-8F93-41A9-8761-FA7FAFE92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2D4CF-1703-4F2C-AA11-70082A345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7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9D8A4-A692-4F5B-BBCE-5919C9FC9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MEGABOX CLONE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9A18EE-2234-43F9-B19C-118C855133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Deviding</a:t>
            </a:r>
            <a:r>
              <a:rPr lang="ko-KR" altLang="en-US" dirty="0"/>
              <a:t> </a:t>
            </a:r>
            <a:r>
              <a:rPr lang="en-US" altLang="ko-KR" dirty="0"/>
              <a:t>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3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0553E998-4E6C-461C-967A-2BC48591C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D470B9-44EC-46F2-BED3-214D0DEE7CB3}"/>
              </a:ext>
            </a:extLst>
          </p:cNvPr>
          <p:cNvSpPr/>
          <p:nvPr/>
        </p:nvSpPr>
        <p:spPr>
          <a:xfrm>
            <a:off x="0" y="597159"/>
            <a:ext cx="12192000" cy="62515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20F68F-6B3F-44DD-A495-FDC7C2DDB989}"/>
              </a:ext>
            </a:extLst>
          </p:cNvPr>
          <p:cNvSpPr/>
          <p:nvPr/>
        </p:nvSpPr>
        <p:spPr>
          <a:xfrm>
            <a:off x="0" y="5561045"/>
            <a:ext cx="12192000" cy="94239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FF7D98-BAD9-4B11-A469-31D2EC1FD8A5}"/>
              </a:ext>
            </a:extLst>
          </p:cNvPr>
          <p:cNvSpPr/>
          <p:nvPr/>
        </p:nvSpPr>
        <p:spPr>
          <a:xfrm>
            <a:off x="0" y="1222310"/>
            <a:ext cx="12192000" cy="433873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B7DF88-039F-4160-89ED-F7BE7C47A4CF}"/>
              </a:ext>
            </a:extLst>
          </p:cNvPr>
          <p:cNvSpPr/>
          <p:nvPr/>
        </p:nvSpPr>
        <p:spPr>
          <a:xfrm>
            <a:off x="1558212" y="1222309"/>
            <a:ext cx="5542384" cy="433873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B0EE1D-F999-4713-B8BE-B6AB5DA88F70}"/>
              </a:ext>
            </a:extLst>
          </p:cNvPr>
          <p:cNvSpPr/>
          <p:nvPr/>
        </p:nvSpPr>
        <p:spPr>
          <a:xfrm>
            <a:off x="7100596" y="1222308"/>
            <a:ext cx="3321698" cy="433873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F1825-EE16-47D6-8B35-2C64647ED180}"/>
              </a:ext>
            </a:extLst>
          </p:cNvPr>
          <p:cNvSpPr/>
          <p:nvPr/>
        </p:nvSpPr>
        <p:spPr>
          <a:xfrm>
            <a:off x="1558212" y="1296955"/>
            <a:ext cx="5542384" cy="2295331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183A55-51E7-4669-88EF-CE0AF6A070DB}"/>
              </a:ext>
            </a:extLst>
          </p:cNvPr>
          <p:cNvSpPr/>
          <p:nvPr/>
        </p:nvSpPr>
        <p:spPr>
          <a:xfrm>
            <a:off x="1558212" y="3592286"/>
            <a:ext cx="3629608" cy="1968758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80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A6EA23-C52F-485F-9B4A-A7B15B45D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990D94-BCD1-4F44-B5C2-6F7C78775853}"/>
              </a:ext>
            </a:extLst>
          </p:cNvPr>
          <p:cNvSpPr/>
          <p:nvPr/>
        </p:nvSpPr>
        <p:spPr>
          <a:xfrm>
            <a:off x="0" y="540327"/>
            <a:ext cx="12192000" cy="70658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D264A9-C262-4927-A273-95AE779BA304}"/>
              </a:ext>
            </a:extLst>
          </p:cNvPr>
          <p:cNvSpPr/>
          <p:nvPr/>
        </p:nvSpPr>
        <p:spPr>
          <a:xfrm>
            <a:off x="0" y="1246909"/>
            <a:ext cx="12192000" cy="5270269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B2125C-0895-462E-A5F6-4667CA19AFA9}"/>
              </a:ext>
            </a:extLst>
          </p:cNvPr>
          <p:cNvSpPr/>
          <p:nvPr/>
        </p:nvSpPr>
        <p:spPr>
          <a:xfrm>
            <a:off x="1654233" y="1246909"/>
            <a:ext cx="2693323" cy="423117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6F44DC-B012-420F-8D06-5FBEE04DA196}"/>
              </a:ext>
            </a:extLst>
          </p:cNvPr>
          <p:cNvSpPr/>
          <p:nvPr/>
        </p:nvSpPr>
        <p:spPr>
          <a:xfrm>
            <a:off x="1654233" y="4813069"/>
            <a:ext cx="2693323" cy="66501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0077BB-C53B-435A-9135-A42EE681671B}"/>
              </a:ext>
            </a:extLst>
          </p:cNvPr>
          <p:cNvSpPr/>
          <p:nvPr/>
        </p:nvSpPr>
        <p:spPr>
          <a:xfrm>
            <a:off x="1812175" y="1379913"/>
            <a:ext cx="2394065" cy="343315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A03FF3-DA33-4458-A400-AA19CD431D77}"/>
              </a:ext>
            </a:extLst>
          </p:cNvPr>
          <p:cNvSpPr/>
          <p:nvPr/>
        </p:nvSpPr>
        <p:spPr>
          <a:xfrm>
            <a:off x="1670859" y="1334193"/>
            <a:ext cx="798022" cy="8645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862C59-53B8-45BB-91F1-C882525AA48A}"/>
              </a:ext>
            </a:extLst>
          </p:cNvPr>
          <p:cNvSpPr/>
          <p:nvPr/>
        </p:nvSpPr>
        <p:spPr>
          <a:xfrm>
            <a:off x="4513811" y="1334193"/>
            <a:ext cx="5866014" cy="86452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3D7030-85B9-40C8-9DB6-38192A122040}"/>
              </a:ext>
            </a:extLst>
          </p:cNvPr>
          <p:cNvSpPr/>
          <p:nvPr/>
        </p:nvSpPr>
        <p:spPr>
          <a:xfrm>
            <a:off x="4505497" y="2198715"/>
            <a:ext cx="5874327" cy="1542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65590-E048-44E8-A35F-8710E4138EED}"/>
              </a:ext>
            </a:extLst>
          </p:cNvPr>
          <p:cNvSpPr/>
          <p:nvPr/>
        </p:nvSpPr>
        <p:spPr>
          <a:xfrm>
            <a:off x="4505497" y="3740726"/>
            <a:ext cx="5874327" cy="257694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BE82D5-271A-48AD-8A2B-F63594E92634}"/>
              </a:ext>
            </a:extLst>
          </p:cNvPr>
          <p:cNvSpPr/>
          <p:nvPr/>
        </p:nvSpPr>
        <p:spPr>
          <a:xfrm>
            <a:off x="1446415" y="1246909"/>
            <a:ext cx="2984269" cy="4364182"/>
          </a:xfrm>
          <a:prstGeom prst="rect">
            <a:avLst/>
          </a:prstGeom>
          <a:noFill/>
          <a:ln w="38100">
            <a:solidFill>
              <a:srgbClr val="A7B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87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32BBDEA-0439-4CD1-8D76-074FC2F29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EC6391-7963-4879-9746-7D7FC30DFFE4}"/>
              </a:ext>
            </a:extLst>
          </p:cNvPr>
          <p:cNvSpPr/>
          <p:nvPr/>
        </p:nvSpPr>
        <p:spPr>
          <a:xfrm>
            <a:off x="0" y="623455"/>
            <a:ext cx="12192000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F884D-251F-44B5-97A3-CACFE40A2669}"/>
              </a:ext>
            </a:extLst>
          </p:cNvPr>
          <p:cNvSpPr/>
          <p:nvPr/>
        </p:nvSpPr>
        <p:spPr>
          <a:xfrm>
            <a:off x="0" y="1551709"/>
            <a:ext cx="12192000" cy="1748443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7FF6EB-47B1-4FF2-BF19-8335C3394C26}"/>
              </a:ext>
            </a:extLst>
          </p:cNvPr>
          <p:cNvSpPr/>
          <p:nvPr/>
        </p:nvSpPr>
        <p:spPr>
          <a:xfrm>
            <a:off x="0" y="3314006"/>
            <a:ext cx="12192000" cy="501536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41CE19-C982-436A-B92D-A565441CB52A}"/>
              </a:ext>
            </a:extLst>
          </p:cNvPr>
          <p:cNvSpPr/>
          <p:nvPr/>
        </p:nvSpPr>
        <p:spPr>
          <a:xfrm>
            <a:off x="0" y="3815541"/>
            <a:ext cx="12192000" cy="188698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2E2812-0F3B-4BCA-866D-46458EE1D1BF}"/>
              </a:ext>
            </a:extLst>
          </p:cNvPr>
          <p:cNvSpPr/>
          <p:nvPr/>
        </p:nvSpPr>
        <p:spPr>
          <a:xfrm>
            <a:off x="1521229" y="3314006"/>
            <a:ext cx="714895" cy="51539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9E9215-AB9A-4E26-9BFD-00A675B21D11}"/>
              </a:ext>
            </a:extLst>
          </p:cNvPr>
          <p:cNvSpPr/>
          <p:nvPr/>
        </p:nvSpPr>
        <p:spPr>
          <a:xfrm>
            <a:off x="2236124" y="3293224"/>
            <a:ext cx="6799811" cy="51539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C37360-5C86-4BF5-A412-A47A8B9AFD6A}"/>
              </a:ext>
            </a:extLst>
          </p:cNvPr>
          <p:cNvSpPr/>
          <p:nvPr/>
        </p:nvSpPr>
        <p:spPr>
          <a:xfrm>
            <a:off x="9035935" y="3282139"/>
            <a:ext cx="714895" cy="51539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BD3790-CAF4-47A2-B20F-72466E2AA741}"/>
              </a:ext>
            </a:extLst>
          </p:cNvPr>
          <p:cNvSpPr/>
          <p:nvPr/>
        </p:nvSpPr>
        <p:spPr>
          <a:xfrm>
            <a:off x="9750830" y="3300152"/>
            <a:ext cx="714895" cy="515390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0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A893922-75AC-4846-A0EE-6E4C168D4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21" b="4243"/>
          <a:stretch/>
        </p:blipFill>
        <p:spPr>
          <a:xfrm>
            <a:off x="-625232" y="1413163"/>
            <a:ext cx="13442464" cy="17872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F2AFD8-B5CC-4947-B305-7104251F9138}"/>
              </a:ext>
            </a:extLst>
          </p:cNvPr>
          <p:cNvSpPr/>
          <p:nvPr/>
        </p:nvSpPr>
        <p:spPr>
          <a:xfrm>
            <a:off x="0" y="1413163"/>
            <a:ext cx="12192000" cy="665019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0C3DBA-516C-48D3-A18F-F1C45F7FAAB3}"/>
              </a:ext>
            </a:extLst>
          </p:cNvPr>
          <p:cNvSpPr/>
          <p:nvPr/>
        </p:nvSpPr>
        <p:spPr>
          <a:xfrm>
            <a:off x="0" y="2078182"/>
            <a:ext cx="12192000" cy="112221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B5F15E-1757-4C6C-BAFF-4B93ECD4F20D}"/>
              </a:ext>
            </a:extLst>
          </p:cNvPr>
          <p:cNvSpPr/>
          <p:nvPr/>
        </p:nvSpPr>
        <p:spPr>
          <a:xfrm>
            <a:off x="0" y="1587731"/>
            <a:ext cx="12192000" cy="3823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628F84-4B8E-4728-BD8A-4DA7A52BC1E8}"/>
              </a:ext>
            </a:extLst>
          </p:cNvPr>
          <p:cNvSpPr/>
          <p:nvPr/>
        </p:nvSpPr>
        <p:spPr>
          <a:xfrm>
            <a:off x="-182879" y="2078182"/>
            <a:ext cx="12374880" cy="656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DA0A9C-4F8A-4EB9-A363-5A8B366EF8AB}"/>
              </a:ext>
            </a:extLst>
          </p:cNvPr>
          <p:cNvSpPr/>
          <p:nvPr/>
        </p:nvSpPr>
        <p:spPr>
          <a:xfrm>
            <a:off x="1039091" y="2078182"/>
            <a:ext cx="1554480" cy="6567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B59CAB-B631-44F7-A6C8-C943F9A8A3F7}"/>
              </a:ext>
            </a:extLst>
          </p:cNvPr>
          <p:cNvSpPr/>
          <p:nvPr/>
        </p:nvSpPr>
        <p:spPr>
          <a:xfrm>
            <a:off x="2593571" y="2086496"/>
            <a:ext cx="6350924" cy="6567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E87EF6-76BD-42A1-9874-B462B49B271C}"/>
              </a:ext>
            </a:extLst>
          </p:cNvPr>
          <p:cNvSpPr/>
          <p:nvPr/>
        </p:nvSpPr>
        <p:spPr>
          <a:xfrm>
            <a:off x="8944494" y="2069868"/>
            <a:ext cx="3247505" cy="6567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52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F7AD8C-A5F1-49BC-A290-54DF3F3DF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44969" r="63113" b="35394"/>
          <a:stretch/>
        </p:blipFill>
        <p:spPr>
          <a:xfrm>
            <a:off x="2316480" y="856209"/>
            <a:ext cx="1354975" cy="134666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327EB28-C3E4-4651-8DF6-6402060A0E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4" t="44970" r="75182" b="35394"/>
          <a:stretch/>
        </p:blipFill>
        <p:spPr>
          <a:xfrm>
            <a:off x="571500" y="856209"/>
            <a:ext cx="1354975" cy="134666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0495940-AB63-472E-BF0E-CBE8E0DA6F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45" t="44849" r="51318" b="35757"/>
          <a:stretch/>
        </p:blipFill>
        <p:spPr>
          <a:xfrm>
            <a:off x="4139739" y="822958"/>
            <a:ext cx="1296785" cy="133003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28B971-53F2-4EAE-A8D6-0670177271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5454" r="38977" b="35637"/>
          <a:stretch/>
        </p:blipFill>
        <p:spPr>
          <a:xfrm>
            <a:off x="5904808" y="856209"/>
            <a:ext cx="1343891" cy="129678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9011E92-12AC-4D0E-9A95-FAFC477D1A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0" t="45212" r="26977" b="35879"/>
          <a:stretch/>
        </p:blipFill>
        <p:spPr>
          <a:xfrm>
            <a:off x="7662950" y="856209"/>
            <a:ext cx="1343891" cy="1296786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F4A17FC-A883-4DC3-B727-9D87A5C9C2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2" t="45333" r="14705" b="35394"/>
          <a:stretch/>
        </p:blipFill>
        <p:spPr>
          <a:xfrm>
            <a:off x="9689869" y="843739"/>
            <a:ext cx="1343891" cy="1321724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78F35BF9-7159-4DDD-96CA-328610F7F9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4" t="23030" r="75182" b="57334"/>
          <a:stretch/>
        </p:blipFill>
        <p:spPr>
          <a:xfrm>
            <a:off x="571500" y="2593571"/>
            <a:ext cx="1354975" cy="1346662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57107899-7816-43AE-9244-6D75C082825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3030" r="63438" b="57334"/>
          <a:stretch/>
        </p:blipFill>
        <p:spPr>
          <a:xfrm>
            <a:off x="2316480" y="2593571"/>
            <a:ext cx="1296786" cy="1346662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C0893546-7AFD-46E4-BBB7-93CC1DA25C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6" t="23030" r="51188" b="57334"/>
          <a:stretch/>
        </p:blipFill>
        <p:spPr>
          <a:xfrm>
            <a:off x="4139739" y="2593571"/>
            <a:ext cx="1296785" cy="1346662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874C19AE-DE95-4882-BC76-DFD81A3A52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2" t="23030" r="38915" b="57334"/>
          <a:stretch/>
        </p:blipFill>
        <p:spPr>
          <a:xfrm>
            <a:off x="5904808" y="2593571"/>
            <a:ext cx="1354973" cy="1346662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EE6349C8-5961-4914-96AE-23B17E1DCF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8" t="23030" r="26859" b="57334"/>
          <a:stretch/>
        </p:blipFill>
        <p:spPr>
          <a:xfrm>
            <a:off x="7657408" y="2593571"/>
            <a:ext cx="1354973" cy="1346662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D2212CD9-C34B-4DA4-8BB5-29B4E30484A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0" t="23030" r="14636" b="57334"/>
          <a:stretch/>
        </p:blipFill>
        <p:spPr>
          <a:xfrm>
            <a:off x="9689869" y="2689169"/>
            <a:ext cx="1343891" cy="134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8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4</Words>
  <Application>Microsoft Office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MEGABOX CLONE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MEGABOX CLONE</dc:title>
  <dc:creator>Hyunjin Cho</dc:creator>
  <cp:lastModifiedBy>Hyunjin Cho</cp:lastModifiedBy>
  <cp:revision>1</cp:revision>
  <dcterms:created xsi:type="dcterms:W3CDTF">2021-08-02T11:35:16Z</dcterms:created>
  <dcterms:modified xsi:type="dcterms:W3CDTF">2021-08-02T14:10:19Z</dcterms:modified>
</cp:coreProperties>
</file>